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6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76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3BE19-D831-8682-C95B-CE83E943DA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3E286-FA22-0F8E-DD79-FE7450824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D786A-39F3-E719-2ECB-946028274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CD801-6018-9E01-3392-CFFA38CFE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AD9FA-9698-221E-937C-538D82E1E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5571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9E564-9F00-1102-29E1-BB8349F20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987110-A031-D6F0-6D7A-F727FEED1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7520F-06EF-2002-A6AE-397A2CF07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E045A-B847-65B1-A218-7B77A2C47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88099-7345-1843-0E0F-9FAC44738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2418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E9A9EE-4509-A51F-0F45-B1583AD577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8940E-FC19-52B8-68AA-3BBE75CBA6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EDA44-0E60-5F97-3196-A49B546E0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CDC12-29D7-C4CB-4310-37317E1DB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02DD1-4B66-C3B8-4623-823647BBC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4961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05E45-BF51-058A-CFF3-827C8D5D5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E0905-F216-62A7-95FA-5C53B6385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6531E-2CF7-302D-CCBA-3930F529D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B9A35-81DB-3A84-F80E-D17B114DC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2A628-16C5-3B56-7822-615BAF787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952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E7F33-AAAC-DD6A-C678-729593FF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7D476D-B874-DE60-75B8-A434E93DC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BED19-A1E1-3D44-883D-4C11828B9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00801-593E-9176-EEF2-594227C36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3E639-9F5F-E433-C781-7CA4A85A7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474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DE965-BA5D-8EFD-F690-7A273BFFE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BE2CA-0469-F467-20DA-63550B8C2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9FAA7-127B-271C-F946-7BD33CE4E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74709-2BB2-DE13-3CFB-AEF6FA936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99859-09B7-71E9-EE40-B1BBDCDD1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667D6-1FE5-1CB8-6FEE-69C2E5903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729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49FE2-6A39-1780-E085-742BCABE2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63702-A650-94B3-8D2D-C9898AFA8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1D4756-ADE8-6523-3C33-8956FEF070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B5D8C9-70F9-AAA7-0112-700D331C91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501C8C-2371-B771-CB65-43959AB78D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21E39F-126B-DC01-2A5F-C9C6EC56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0ABA35-BAE0-A94C-2C41-5412E6E1A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88EAFA-69A2-6CC5-D407-0DE92E1E9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195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40372-BD71-DD42-6F66-CE8F63FA3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A84E35-2507-D0D1-EEB0-7064962A6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852006-5A91-9B0B-E2AA-CC31DB8A8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DFBD40-625B-FBF2-098C-78FBD2DED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880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9B082A-CBEB-ABB4-185F-6DCD7F59C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91499-DE1B-BB80-959D-8498D61F5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AFC97-727A-0A55-2119-344A8D8C7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2741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C9C66-33C0-E1AE-65B2-4602915D2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79752-2CAF-C853-0C13-30944FDE3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4AA4C9-E8DF-B1F9-16B5-76FE98181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6EE56-5461-C470-3DD0-1DD18D066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5675E4-B9D5-0D12-B91C-B7764978F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82BED9-F7C5-FED5-025E-B47C25D8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541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5E8E-5EEF-6676-5F0C-EFC2E84C8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EC7AED-5F00-F514-0C47-13BFE560CD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F7ADD-2960-22B4-8407-369D4B05A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353879-F06F-E718-8941-5CBFC70C5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5E525-329E-00FC-7DAB-C4E8F7120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0DFB8-9FDF-DC27-B187-FBB8536C5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737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51EC4D-42E1-702D-F0FA-CD27F6FAE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C26DF-C734-1F8C-4DD9-F7B89EAB3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376B7-DD04-A3A1-6B6D-E10ED9A1F2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87B4DE-8A1D-4F9A-B07E-5753170A0229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A81B2-8390-CE8E-B3F7-34928830A5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77921-ADC1-2FDC-1DAE-C150D1E62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66F5A-FF61-4C3C-B8D5-6AB2B5BAC4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44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shivamb/netflix-shows?resource=download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7FF2DA-A699-5727-915D-53516AE52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82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5D153C6-1022-7905-C34E-946812C5C404}"/>
              </a:ext>
            </a:extLst>
          </p:cNvPr>
          <p:cNvSpPr/>
          <p:nvPr/>
        </p:nvSpPr>
        <p:spPr>
          <a:xfrm rot="2654728">
            <a:off x="-912281" y="4173700"/>
            <a:ext cx="1824562" cy="1794507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10BBC52-D86C-6649-E050-5A280C566DAD}"/>
              </a:ext>
            </a:extLst>
          </p:cNvPr>
          <p:cNvSpPr/>
          <p:nvPr/>
        </p:nvSpPr>
        <p:spPr>
          <a:xfrm rot="2654728">
            <a:off x="-907490" y="-841838"/>
            <a:ext cx="3347814" cy="4106515"/>
          </a:xfrm>
          <a:prstGeom prst="roundRect">
            <a:avLst/>
          </a:prstGeom>
          <a:solidFill>
            <a:srgbClr val="FFD6D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D1A4D62-5564-44AD-DEA8-BF0F18637ADA}"/>
              </a:ext>
            </a:extLst>
          </p:cNvPr>
          <p:cNvSpPr/>
          <p:nvPr/>
        </p:nvSpPr>
        <p:spPr>
          <a:xfrm rot="2654728">
            <a:off x="1588504" y="1947517"/>
            <a:ext cx="4140903" cy="403862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D1D4D20-E9E4-2B52-7557-96EF8DC7E5AB}"/>
              </a:ext>
            </a:extLst>
          </p:cNvPr>
          <p:cNvSpPr/>
          <p:nvPr/>
        </p:nvSpPr>
        <p:spPr>
          <a:xfrm rot="2654728">
            <a:off x="88592" y="6159219"/>
            <a:ext cx="1676960" cy="1621084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5CE5303-6483-7A2A-F7B2-36931635680E}"/>
              </a:ext>
            </a:extLst>
          </p:cNvPr>
          <p:cNvSpPr/>
          <p:nvPr/>
        </p:nvSpPr>
        <p:spPr>
          <a:xfrm rot="2654728">
            <a:off x="1100063" y="5650603"/>
            <a:ext cx="1824562" cy="922724"/>
          </a:xfrm>
          <a:prstGeom prst="roundRect">
            <a:avLst/>
          </a:prstGeom>
          <a:solidFill>
            <a:srgbClr val="FFD6D5"/>
          </a:solidFill>
          <a:ln>
            <a:solidFill>
              <a:srgbClr val="FFD6D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90EB79-AFB0-CA1F-9EE0-305D27EA844A}"/>
              </a:ext>
            </a:extLst>
          </p:cNvPr>
          <p:cNvSpPr txBox="1"/>
          <p:nvPr/>
        </p:nvSpPr>
        <p:spPr>
          <a:xfrm>
            <a:off x="1796784" y="2565001"/>
            <a:ext cx="372434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MOVIES AND TV SHOWS EXCEL PROJECT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E46DC3F-9038-2AD8-EDF6-D566499ECBDA}"/>
              </a:ext>
            </a:extLst>
          </p:cNvPr>
          <p:cNvSpPr/>
          <p:nvPr/>
        </p:nvSpPr>
        <p:spPr>
          <a:xfrm rot="2654728">
            <a:off x="3390414" y="-1314274"/>
            <a:ext cx="3022359" cy="2758530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5A2979F-4DA6-E5EF-6378-BA39867C52B1}"/>
              </a:ext>
            </a:extLst>
          </p:cNvPr>
          <p:cNvSpPr/>
          <p:nvPr/>
        </p:nvSpPr>
        <p:spPr>
          <a:xfrm rot="2654728">
            <a:off x="6427890" y="-629107"/>
            <a:ext cx="1295582" cy="3899564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056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59A7F1-78AB-7AA1-CF2B-8147808468F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3DC000-EDCD-0097-B60F-D085CF0AC71F}"/>
              </a:ext>
            </a:extLst>
          </p:cNvPr>
          <p:cNvSpPr txBox="1"/>
          <p:nvPr/>
        </p:nvSpPr>
        <p:spPr>
          <a:xfrm>
            <a:off x="396240" y="508000"/>
            <a:ext cx="11277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Welcome to the </a:t>
            </a:r>
            <a:r>
              <a:rPr lang="en-US" sz="2400" b="1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NETFLIX</a:t>
            </a:r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 Dashboard Project—an immersive exploration into the world of </a:t>
            </a:r>
            <a:r>
              <a:rPr lang="en-US" sz="2400" b="1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NETFLIX</a:t>
            </a:r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 through the lens of data analysis. In this presentation, we unveil the insights gleaned from an in-depth analysis of NETFLIX movies and TV shows, meticulously curated and visualized using the power of Microsoft Excel.</a:t>
            </a:r>
            <a:b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</a:br>
            <a:b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</a:br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Through interactive visualizations and intuitive user interfaces, our dashboard project transforms raw data into actionable insights, bridging the gap between information and understanding.</a:t>
            </a:r>
            <a:b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</a:br>
            <a:b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</a:br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So, without further ado, let's dive into the world of </a:t>
            </a:r>
            <a:r>
              <a:rPr lang="en-US" sz="2400" b="1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NETFLIX</a:t>
            </a:r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 and unlock the secrets hidden within its digital vaults. Welcome to the </a:t>
            </a:r>
            <a:r>
              <a:rPr lang="en-US" sz="2400" b="1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NETFLIX</a:t>
            </a:r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 Dashboard Project—where data tells the story of entertainment.</a:t>
            </a:r>
            <a:endParaRPr lang="en-IN" sz="2400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649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5778EC-F4A6-A6E4-81F6-6948BFCF08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DE0E0D-9C2A-4D86-D342-180A9FB42981}"/>
              </a:ext>
            </a:extLst>
          </p:cNvPr>
          <p:cNvSpPr txBox="1"/>
          <p:nvPr/>
        </p:nvSpPr>
        <p:spPr>
          <a:xfrm>
            <a:off x="314960" y="294640"/>
            <a:ext cx="11419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The data has been collected from Kaggle</a:t>
            </a:r>
            <a:r>
              <a:rPr lang="en-IN" sz="2400" b="1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: </a:t>
            </a:r>
            <a:r>
              <a:rPr lang="en-IN" dirty="0">
                <a:hlinkClick r:id="rId3"/>
              </a:rPr>
              <a:t>Link to Kaggle dataset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AB1A2B-295C-145E-E073-74D4BDDFA35A}"/>
              </a:ext>
            </a:extLst>
          </p:cNvPr>
          <p:cNvSpPr txBox="1"/>
          <p:nvPr/>
        </p:nvSpPr>
        <p:spPr>
          <a:xfrm>
            <a:off x="314960" y="965200"/>
            <a:ext cx="110337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This tabular dataset consists of listings of all the movies and tv shows available on Netflix, along with details such as - cast, directors, ratings, release year, duration, etc.</a:t>
            </a:r>
          </a:p>
          <a:p>
            <a:endParaRPr lang="en-US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  <a:p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I have tried finding the below insights from the dataset available:</a:t>
            </a:r>
          </a:p>
          <a:p>
            <a:b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</a:br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1. Find information about a particular </a:t>
            </a:r>
            <a:r>
              <a:rPr lang="en-US" dirty="0" err="1">
                <a:solidFill>
                  <a:srgbClr val="C00000"/>
                </a:solidFill>
                <a:latin typeface="Bahnschrift SemiBold SemiConden" panose="020B0502040204020203" pitchFamily="34" charset="0"/>
              </a:rPr>
              <a:t>show_ID</a:t>
            </a:r>
            <a:endParaRPr lang="en-US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  <a:p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2. Percentage of type of show</a:t>
            </a:r>
          </a:p>
          <a:p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3. Total number of releases of movies and TV shows per year from 1980</a:t>
            </a:r>
            <a:b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</a:br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4. Top 10 Rating Types of movies and TV shows</a:t>
            </a:r>
          </a:p>
          <a:p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5. Top 5 actors in movies and TV shows</a:t>
            </a:r>
            <a:b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</a:br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6. Top 10 countries of movies and TV shows</a:t>
            </a:r>
            <a:b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</a:br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7. Top 10 genres of movies and TV shows</a:t>
            </a:r>
          </a:p>
          <a:p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8. Top 10 directors on Netflix</a:t>
            </a:r>
          </a:p>
          <a:p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9. Movie with max and min duration</a:t>
            </a:r>
          </a:p>
          <a:p>
            <a:r>
              <a:rPr lang="en-US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10. TV show with max number of season</a:t>
            </a:r>
            <a:endParaRPr lang="en-IN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8730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CA7983-C410-8025-9331-4CF48800BA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0681C6-E2C9-020F-16CE-A446B499D518}"/>
              </a:ext>
            </a:extLst>
          </p:cNvPr>
          <p:cNvSpPr txBox="1"/>
          <p:nvPr/>
        </p:nvSpPr>
        <p:spPr>
          <a:xfrm>
            <a:off x="436880" y="375920"/>
            <a:ext cx="11094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I have used VLOOKUP and XLOOKUP in MS Excel to find the information about a particular </a:t>
            </a:r>
            <a:r>
              <a:rPr lang="en-IN" dirty="0" err="1">
                <a:solidFill>
                  <a:srgbClr val="C00000"/>
                </a:solidFill>
                <a:latin typeface="Bahnschrift SemiBold SemiConden" panose="020B0502040204020203" pitchFamily="34" charset="0"/>
              </a:rPr>
              <a:t>show_ID</a:t>
            </a:r>
            <a:r>
              <a:rPr lang="en-IN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. The same has been shown below:</a:t>
            </a:r>
          </a:p>
          <a:p>
            <a:endParaRPr lang="en-IN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  <a:p>
            <a:endParaRPr lang="en-IN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CA20E95-1EEB-9F36-95F5-E8A6B44DD2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0775383"/>
              </p:ext>
            </p:extLst>
          </p:nvPr>
        </p:nvGraphicFramePr>
        <p:xfrm>
          <a:off x="751840" y="1432560"/>
          <a:ext cx="10269220" cy="3377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9931548" imgH="2400300" progId="Excel.Sheet.12">
                  <p:embed/>
                </p:oleObj>
              </mc:Choice>
              <mc:Fallback>
                <p:oleObj name="Worksheet" r:id="rId3" imgW="9931548" imgH="2400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1840" y="1432560"/>
                        <a:ext cx="10269220" cy="33778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1889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FC0D9-160D-D78F-E7C6-1CF985C3F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82E8BF-18C1-5D9D-1241-70FC3C0B6F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FF21633-F780-95F8-0C60-766B447DE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440" y="477520"/>
            <a:ext cx="11369040" cy="57810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CED4FA-5D13-D32F-B885-5EADAA4E8D6A}"/>
              </a:ext>
            </a:extLst>
          </p:cNvPr>
          <p:cNvSpPr txBox="1"/>
          <p:nvPr/>
        </p:nvSpPr>
        <p:spPr>
          <a:xfrm>
            <a:off x="1569720" y="337830"/>
            <a:ext cx="9052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sz="28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Movies and TV Shows Dashboard</a:t>
            </a:r>
            <a:endParaRPr lang="en-IN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253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03797-FBD5-C8E7-B5F2-23632A9A6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A0AF44-27D1-5787-D839-9BCF8D4B82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321D6A-598B-7F3B-58E2-5BC10D3FF789}"/>
              </a:ext>
            </a:extLst>
          </p:cNvPr>
          <p:cNvSpPr txBox="1"/>
          <p:nvPr/>
        </p:nvSpPr>
        <p:spPr>
          <a:xfrm>
            <a:off x="426720" y="375920"/>
            <a:ext cx="111556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With the use of </a:t>
            </a:r>
            <a:r>
              <a:rPr lang="en-IN" sz="2400" dirty="0">
                <a:latin typeface="Bahnschrift SemiBold SemiConden" panose="020B0502040204020203" pitchFamily="34" charset="0"/>
              </a:rPr>
              <a:t>FILTER</a:t>
            </a:r>
            <a: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, </a:t>
            </a:r>
            <a:r>
              <a:rPr lang="en-IN" sz="2400" dirty="0">
                <a:latin typeface="Bahnschrift SemiBold SemiConden" panose="020B0502040204020203" pitchFamily="34" charset="0"/>
              </a:rPr>
              <a:t>INDEX</a:t>
            </a:r>
            <a: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, and </a:t>
            </a:r>
            <a:r>
              <a:rPr lang="en-IN" sz="2400" dirty="0">
                <a:latin typeface="Bahnschrift SemiBold SemiConden" panose="020B0502040204020203" pitchFamily="34" charset="0"/>
              </a:rPr>
              <a:t>MATCH</a:t>
            </a:r>
            <a: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 Functions:</a:t>
            </a:r>
            <a:b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</a:br>
            <a:b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</a:br>
            <a: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Movie with maximum duration: </a:t>
            </a:r>
            <a:r>
              <a:rPr lang="en-IN" sz="2400" dirty="0">
                <a:latin typeface="Bahnschrift SemiBold SemiConden" panose="020B0502040204020203" pitchFamily="34" charset="0"/>
              </a:rPr>
              <a:t>Black Mirror Bandersnatch</a:t>
            </a:r>
          </a:p>
          <a:p>
            <a:endParaRPr lang="en-IN" sz="2400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  <a:p>
            <a: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Movie with minimum duration: </a:t>
            </a:r>
            <a:r>
              <a:rPr lang="en-IN" sz="2400" dirty="0">
                <a:latin typeface="Bahnschrift SemiBold SemiConden" panose="020B0502040204020203" pitchFamily="34" charset="0"/>
              </a:rPr>
              <a:t>Louis C.K. 2017</a:t>
            </a:r>
          </a:p>
          <a:p>
            <a:endParaRPr lang="en-IN" sz="2400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  <a:p>
            <a: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TV show with the maximum number of seasons: </a:t>
            </a:r>
            <a:r>
              <a:rPr lang="en-IN" sz="2400" dirty="0">
                <a:latin typeface="Bahnschrift SemiBold SemiConden" panose="020B0502040204020203" pitchFamily="34" charset="0"/>
              </a:rPr>
              <a:t>Grey’s Anatomy </a:t>
            </a:r>
            <a:r>
              <a:rPr lang="en-IN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with </a:t>
            </a:r>
            <a:r>
              <a:rPr lang="en-IN" sz="2400" dirty="0">
                <a:latin typeface="Bahnschrift SemiBold SemiConden" panose="020B0502040204020203" pitchFamily="34" charset="0"/>
              </a:rPr>
              <a:t>17 seasons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D12DB9-8E09-27BA-0F33-FFB3DDC47FA0}"/>
              </a:ext>
            </a:extLst>
          </p:cNvPr>
          <p:cNvSpPr txBox="1"/>
          <p:nvPr/>
        </p:nvSpPr>
        <p:spPr>
          <a:xfrm>
            <a:off x="426720" y="3801626"/>
            <a:ext cx="10261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Thank you for joining me on this insightful journey through the world of Netflix. </a:t>
            </a:r>
            <a:r>
              <a:rPr lang="en-US" sz="2400" dirty="0">
                <a:solidFill>
                  <a:srgbClr val="C00000"/>
                </a:solidFill>
                <a:latin typeface="Bahnschrift SemiBold SemiConden" panose="020B0502040204020203" pitchFamily="34" charset="0"/>
              </a:rPr>
              <a:t>I</a:t>
            </a:r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 hope that my presentation has provided you with valuable insights and a newfound appreciation for the intersection of entertainment and data analysis.</a:t>
            </a:r>
            <a:b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</a:br>
            <a:b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</a:br>
            <a:r>
              <a:rPr lang="en-US" sz="2400" b="0" i="0" dirty="0">
                <a:solidFill>
                  <a:srgbClr val="C00000"/>
                </a:solidFill>
                <a:effectLst/>
                <a:latin typeface="Bahnschrift SemiBold SemiConden" panose="020B0502040204020203" pitchFamily="34" charset="0"/>
              </a:rPr>
              <a:t>Should you have any questions, feedback, or ideas to share, please don't hesitate to reach out.</a:t>
            </a:r>
            <a:endParaRPr lang="en-IN" sz="2400" dirty="0">
              <a:solidFill>
                <a:srgbClr val="C00000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156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429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Bahnschrift SemiBold SemiConden</vt:lpstr>
      <vt:lpstr>Calibri</vt:lpstr>
      <vt:lpstr>Calibri Light</vt:lpstr>
      <vt:lpstr>Office Theme</vt:lpstr>
      <vt:lpstr>Microsoft Excel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Saoni Goswami</dc:creator>
  <cp:lastModifiedBy>Saoni Goswami</cp:lastModifiedBy>
  <cp:revision>1</cp:revision>
  <dcterms:created xsi:type="dcterms:W3CDTF">2024-02-15T07:28:36Z</dcterms:created>
  <dcterms:modified xsi:type="dcterms:W3CDTF">2024-02-15T15:41:15Z</dcterms:modified>
</cp:coreProperties>
</file>

<file path=docProps/thumbnail.jpeg>
</file>